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9" r:id="rId10"/>
    <p:sldId id="270" r:id="rId11"/>
    <p:sldId id="268" r:id="rId12"/>
    <p:sldId id="262" r:id="rId13"/>
    <p:sldId id="272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7CE29-C59C-A38A-66A6-7656E1505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031" y="1385394"/>
            <a:ext cx="8637073" cy="1622850"/>
          </a:xfrm>
        </p:spPr>
        <p:txBody>
          <a:bodyPr/>
          <a:lstStyle/>
          <a:p>
            <a:pPr algn="ctr"/>
            <a:r>
              <a:rPr lang="fr-FR" dirty="0"/>
              <a:t>IMPACT 2024</a:t>
            </a:r>
          </a:p>
        </p:txBody>
      </p:sp>
    </p:spTree>
    <p:extLst>
      <p:ext uri="{BB962C8B-B14F-4D97-AF65-F5344CB8AC3E}">
        <p14:creationId xmlns:p14="http://schemas.microsoft.com/office/powerpoint/2010/main" val="110742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B7A29-0A45-9FB2-F30C-189067FC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ELIGIBLE ?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ACTEURS PUBLICS ELIGIBLES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AXE II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E861B41-A697-A1DE-7970-E93915808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534" y="1750979"/>
            <a:ext cx="6284951" cy="4007795"/>
          </a:xfrm>
        </p:spPr>
      </p:pic>
    </p:spTree>
    <p:extLst>
      <p:ext uri="{BB962C8B-B14F-4D97-AF65-F5344CB8AC3E}">
        <p14:creationId xmlns:p14="http://schemas.microsoft.com/office/powerpoint/2010/main" val="314135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87738-3474-AE91-96E4-A3AB4484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53" y="500883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COMMENT ETRE ELIGIBLE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ACTEURS DE L’INTERET GENERAL ET DE LA SOCIETE CIVILE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AXE III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6FEF44-FEC2-33BD-B42C-474242D1F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626" y="1240889"/>
            <a:ext cx="4016444" cy="4574284"/>
          </a:xfrm>
        </p:spPr>
      </p:pic>
    </p:spTree>
    <p:extLst>
      <p:ext uri="{BB962C8B-B14F-4D97-AF65-F5344CB8AC3E}">
        <p14:creationId xmlns:p14="http://schemas.microsoft.com/office/powerpoint/2010/main" val="31511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0ECEF-76D7-9849-4077-D170B415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campagne POUR L’AXE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85684-DD4E-4D8B-8576-09BDAE205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66122"/>
            <a:ext cx="9603275" cy="3200223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Début : 16 janvier 2023 9 h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Fin : 3 mars 2023 18 h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Dossiers à déposer sur plateforme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Après l’instruction, l’ANS rend la décision sur dossiers retenus en juin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UN WEBINAIRE SERA PROPOSE LE : </a:t>
            </a:r>
          </a:p>
          <a:p>
            <a:pPr marL="0" indent="0" algn="ctr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16 Janvier 2023 de 17 h 30 à 19 h invitation à venir. Merci de relayer l’information dès réception de l’invitation</a:t>
            </a:r>
          </a:p>
        </p:txBody>
      </p:sp>
    </p:spTree>
    <p:extLst>
      <p:ext uri="{BB962C8B-B14F-4D97-AF65-F5344CB8AC3E}">
        <p14:creationId xmlns:p14="http://schemas.microsoft.com/office/powerpoint/2010/main" val="45745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E3B11-74A3-99E5-C853-99FA9A66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Quelques chiffres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CC2BEC-F190-AA96-C0DC-7A0ED9D1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2020 : 3 lauréats sur l’axe 3</a:t>
            </a:r>
          </a:p>
          <a:p>
            <a:endParaRPr lang="fr-FR" dirty="0"/>
          </a:p>
          <a:p>
            <a:r>
              <a:rPr lang="fr-FR" dirty="0"/>
              <a:t>En 2021 6 projets soutenus pour un montant de 200 000 € sur la </a:t>
            </a:r>
            <a:r>
              <a:rPr lang="fr-FR" dirty="0" err="1"/>
              <a:t>Region</a:t>
            </a:r>
            <a:r>
              <a:rPr lang="fr-FR" dirty="0"/>
              <a:t> PACA </a:t>
            </a:r>
          </a:p>
          <a:p>
            <a:endParaRPr lang="fr-FR" dirty="0"/>
          </a:p>
          <a:p>
            <a:r>
              <a:rPr lang="fr-FR" dirty="0"/>
              <a:t>En 2022 34 Lauréats sur l’axe 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56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0E27EA-6696-41E5-AF04-21110555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" y="0"/>
            <a:ext cx="12132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56C18-96EB-22F1-B4BE-15EDEE4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49" y="2034706"/>
            <a:ext cx="9603275" cy="1049235"/>
          </a:xfrm>
        </p:spPr>
        <p:txBody>
          <a:bodyPr/>
          <a:lstStyle/>
          <a:p>
            <a:pPr algn="ctr"/>
            <a:r>
              <a:rPr lang="fr-FR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176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BBA4E-DEF8-6DA7-B120-AC3C3B06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QU’Est-ce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965B4-BE8E-F7EE-6C81-FEA3637B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64096" cy="389214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un AAP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 de dotation Paris 2024 qui accompagne et soutient les projets d’intérêt général qui utilisent le sport. </a:t>
            </a:r>
            <a:endParaRPr lang="fr-F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btenir des propositions de la part de plusieurs « Institutions », sur la base d'un cahier des charges commun, dans le cadre d'un projet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Créer un projet, celui-ci doit porter sur: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l’ inclusion, la santé, l’éducation, le développement durable, la violence,  le retour des jeunes vers l’emploi…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déposer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Critères de sélection 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Innovation, consortium,  budget, cohérence opérationnelle, mesure d’impact, spécificité locale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6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86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96375-25E6-FF3B-C59A-C2D49C12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DIFFERENTS  TYPES DE PROJETS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8EF965-3006-3A69-E908-4E4C547B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PROJET LAUREAT IMPACT 2024 : le projet reçoit une dotation de la part du Fond de dotation Paris 2024 suite à l’instruction de son dossier et à sa sélection ; Ces dossiers bénéficient :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soutien financier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soutien en communication, avec la possibilité d’utiliser le logotype estampillé Impact 2024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d’un dispositif d’accompagnement sur mesure, sur base de volontariat.</a:t>
            </a:r>
          </a:p>
        </p:txBody>
      </p:sp>
    </p:spTree>
    <p:extLst>
      <p:ext uri="{BB962C8B-B14F-4D97-AF65-F5344CB8AC3E}">
        <p14:creationId xmlns:p14="http://schemas.microsoft.com/office/powerpoint/2010/main" val="361407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940A1-0A1E-8A7D-FF7B-3DC6FEFA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Suite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B5002-9C99-A09D-9F84-125F94090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373541"/>
            <a:ext cx="9603275" cy="3450613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PROJET SELECTIONNE :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le projet bénéficie du logotype estampillé Impact 2024 afin de valoriser et communiquer sur son projet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ces projets ne reçoivent pas de soutien financier mais peuvent utiliser le logo comme gage de qualité du projet</a:t>
            </a:r>
          </a:p>
        </p:txBody>
      </p:sp>
    </p:spTree>
    <p:extLst>
      <p:ext uri="{BB962C8B-B14F-4D97-AF65-F5344CB8AC3E}">
        <p14:creationId xmlns:p14="http://schemas.microsoft.com/office/powerpoint/2010/main" val="88256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7FD86-3D65-FD2A-DBE4-8415C124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POURQUOI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082FC7-D946-CEE6-E150-50D8FBB1A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Paris 2024 a l’ambition de soutenir et de renforcer le rôle social du </a:t>
            </a:r>
            <a:br>
              <a:rPr lang="fr-FR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 à travers son Fonds de dotation,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créé pour soutenir des projets d’intérêt général qui utilisent l’activité physique et sportive comme outil d’impact social.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 AAP récompense les projets qui développent : inclusion, santé, éducation, développement durable, violence, retour des jeunes vers l’emploi…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 DEPUIS 2020. Souhait de travailler sur l’héritage des jeux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8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425FA-8CCF-D339-07C3-4ECC71F7B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82" y="1487321"/>
            <a:ext cx="5532328" cy="1149861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AXE 1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federations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2412D5C-50C1-BFF1-B6A9-4F050304E6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32" r="11232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201DD2-6943-B7E8-F5F1-A91B01FCC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3429000"/>
            <a:ext cx="5524404" cy="816408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Dossiers instruits au niveau National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02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7869D-36C9-69A9-3A50-A86BC192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05" y="1315043"/>
            <a:ext cx="5532328" cy="148116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AXE II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ACTEURS PUBLICS ET LES VILLES HOTES POUR LES JOP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EB0CC1-3E6A-BB9B-BC48-335A56238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842912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Dossiers instruits au niveau National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44A466-3EED-4364-B01E-A765DB0B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79" y="1954535"/>
            <a:ext cx="2169069" cy="21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F37E2-0116-A811-A811-FEF62DFE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29" y="1474069"/>
            <a:ext cx="5532328" cy="14281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AXE III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COLLECTIVITES TERRITORIALES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MOUVEMENT SPORTIF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2291010-8B70-3D64-8A76-3E001D53E5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032B57-975E-3516-C42A-8789C8D3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8150" y="3380189"/>
            <a:ext cx="5524404" cy="2003742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Dossiers instruits en Région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Drajès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Cros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CPSF</a:t>
            </a:r>
          </a:p>
        </p:txBody>
      </p:sp>
    </p:spTree>
    <p:extLst>
      <p:ext uri="{BB962C8B-B14F-4D97-AF65-F5344CB8AC3E}">
        <p14:creationId xmlns:p14="http://schemas.microsoft.com/office/powerpoint/2010/main" val="27268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CF70E-4605-B93E-D173-26C46787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SUIS-JE ELIGIBLE ?</a:t>
            </a:r>
            <a:br>
              <a:rPr lang="fr-FR" sz="2400" dirty="0"/>
            </a:br>
            <a:r>
              <a:rPr lang="fr-FR" sz="2400" dirty="0"/>
              <a:t>AXE 1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366251B-E4EA-913A-2AAC-D75C16A47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693" y="1669774"/>
            <a:ext cx="3696241" cy="4383707"/>
          </a:xfrm>
        </p:spPr>
      </p:pic>
    </p:spTree>
    <p:extLst>
      <p:ext uri="{BB962C8B-B14F-4D97-AF65-F5344CB8AC3E}">
        <p14:creationId xmlns:p14="http://schemas.microsoft.com/office/powerpoint/2010/main" val="33397537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291</TotalTime>
  <Words>263</Words>
  <Application>Microsoft Office PowerPoint</Application>
  <PresentationFormat>Grand écran</PresentationFormat>
  <Paragraphs>51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Times New Roman</vt:lpstr>
      <vt:lpstr>Galerie</vt:lpstr>
      <vt:lpstr>IMPACT 2024</vt:lpstr>
      <vt:lpstr>QU’Est-ce ? </vt:lpstr>
      <vt:lpstr>LES DIFFERENTS  TYPES DE PROJETS </vt:lpstr>
      <vt:lpstr>Suite </vt:lpstr>
      <vt:lpstr>POURQUOI ? </vt:lpstr>
      <vt:lpstr>AXE 1 Les federations</vt:lpstr>
      <vt:lpstr>AXE II ACTEURS PUBLICS ET LES VILLES HOTES POUR LES JOP</vt:lpstr>
      <vt:lpstr>AXE III COLLECTIVITES TERRITORIALES MOUVEMENT SPORTIF</vt:lpstr>
      <vt:lpstr>SUIS-JE ELIGIBLE ? AXE 1</vt:lpstr>
      <vt:lpstr>ELIGIBLE ? ACTEURS PUBLICS ELIGIBLES AXE II</vt:lpstr>
      <vt:lpstr>COMMENT ETRE ELIGIBLE ACTEURS DE L’INTERET GENERAL ET DE LA SOCIETE CIVILE AXE III</vt:lpstr>
      <vt:lpstr>La campagne POUR L’AXE 3</vt:lpstr>
      <vt:lpstr>Quelques chiffres</vt:lpstr>
      <vt:lpstr>Présentation PowerPoint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2024</dc:title>
  <dc:creator>Giovana TROVATO</dc:creator>
  <cp:lastModifiedBy>Ludovic Fornes</cp:lastModifiedBy>
  <cp:revision>39</cp:revision>
  <dcterms:created xsi:type="dcterms:W3CDTF">2022-12-17T17:17:37Z</dcterms:created>
  <dcterms:modified xsi:type="dcterms:W3CDTF">2023-01-12T10:50:39Z</dcterms:modified>
</cp:coreProperties>
</file>